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7" roundtripDataSignature="AMtx7mgiNX7SNKNm1slaHWJ3KMV3K6+f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64e429eaa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64e429ea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cd6eff7d3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cd6eff7d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cd6eff7d3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cd6eff7d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cd6eff7d3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cd6eff7d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cd6eff7d3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cd6eff7d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cd6eff7d3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cd6eff7d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cd6eff7d3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cd6eff7d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poka</a:t>
            </a:r>
            <a:endParaRPr/>
          </a:p>
        </p:txBody>
      </p:sp>
      <p:sp>
        <p:nvSpPr>
          <p:cNvPr id="276" name="Google Shape;27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cef71c6ce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cef71c6ce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d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u</a:t>
            </a:r>
            <a:endParaRPr/>
          </a:p>
        </p:txBody>
      </p:sp>
      <p:sp>
        <p:nvSpPr>
          <p:cNvPr id="293" name="Google Shape;29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ceb31866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6ceb31866f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ce799eaae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ce799eaa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ce799eaae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ce799eaa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ce799eaae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ce799eaa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ce799eaae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ce799eaa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ce799eaae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ce799eaa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ce799eaae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ce799eaa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ce799eaae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6ce799eaa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cie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ceb31866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ceb3186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juz kody zmieniłam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koooooooooooooooooooooooooooniec</a:t>
            </a:r>
            <a:endParaRPr/>
          </a:p>
        </p:txBody>
      </p:sp>
      <p:sp>
        <p:nvSpPr>
          <p:cNvPr id="375" name="Google Shape;37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cef71c6ce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cef71c6c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cef71c6ce_4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cef71c6ce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cd6eff7d3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cd6eff7d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" name="Google Shape;16;p17"/>
          <p:cNvSpPr/>
          <p:nvPr/>
        </p:nvSpPr>
        <p:spPr>
          <a:xfrm>
            <a:off x="1307870" y="1267730"/>
            <a:ext cx="9576300" cy="4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0800" rotWithShape="0" algn="ctr">
              <a:srgbClr val="000000">
                <a:alpha val="6588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7"/>
          <p:cNvSpPr/>
          <p:nvPr/>
        </p:nvSpPr>
        <p:spPr>
          <a:xfrm>
            <a:off x="1447801" y="1411615"/>
            <a:ext cx="9296400" cy="4034700"/>
          </a:xfrm>
          <a:prstGeom prst="rect">
            <a:avLst/>
          </a:prstGeom>
          <a:noFill/>
          <a:ln cap="sq" cmpd="sng" w="952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17"/>
          <p:cNvSpPr/>
          <p:nvPr/>
        </p:nvSpPr>
        <p:spPr>
          <a:xfrm>
            <a:off x="5135880" y="1267730"/>
            <a:ext cx="1920300" cy="7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" name="Google Shape;19;p17"/>
          <p:cNvGrpSpPr/>
          <p:nvPr/>
        </p:nvGrpSpPr>
        <p:grpSpPr>
          <a:xfrm>
            <a:off x="5250180" y="1267730"/>
            <a:ext cx="1691700" cy="615934"/>
            <a:chOff x="5250180" y="1267730"/>
            <a:chExt cx="1691700" cy="615934"/>
          </a:xfrm>
        </p:grpSpPr>
        <p:cxnSp>
          <p:nvCxnSpPr>
            <p:cNvPr id="20" name="Google Shape;20;p17"/>
            <p:cNvCxnSpPr/>
            <p:nvPr/>
          </p:nvCxnSpPr>
          <p:spPr>
            <a:xfrm>
              <a:off x="5250180" y="1267730"/>
              <a:ext cx="0" cy="612600"/>
            </a:xfrm>
            <a:prstGeom prst="straightConnector1">
              <a:avLst/>
            </a:prstGeom>
            <a:solidFill>
              <a:srgbClr val="FEFEFE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17"/>
            <p:cNvCxnSpPr/>
            <p:nvPr/>
          </p:nvCxnSpPr>
          <p:spPr>
            <a:xfrm>
              <a:off x="6941820" y="1267730"/>
              <a:ext cx="0" cy="612600"/>
            </a:xfrm>
            <a:prstGeom prst="straightConnector1">
              <a:avLst/>
            </a:prstGeom>
            <a:solidFill>
              <a:srgbClr val="FEFEFE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17"/>
            <p:cNvCxnSpPr/>
            <p:nvPr/>
          </p:nvCxnSpPr>
          <p:spPr>
            <a:xfrm>
              <a:off x="5250180" y="1883664"/>
              <a:ext cx="1691700" cy="0"/>
            </a:xfrm>
            <a:prstGeom prst="straightConnector1">
              <a:avLst/>
            </a:prstGeom>
            <a:solidFill>
              <a:srgbClr val="FEFEFE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3" name="Google Shape;23;p17"/>
          <p:cNvSpPr txBox="1"/>
          <p:nvPr>
            <p:ph type="ctrTitle"/>
          </p:nvPr>
        </p:nvSpPr>
        <p:spPr>
          <a:xfrm>
            <a:off x="1629103" y="2244830"/>
            <a:ext cx="89337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6800"/>
              <a:buFont typeface="Avenir"/>
              <a:buNone/>
              <a:defRPr b="0" sz="6800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" type="subTitle"/>
          </p:nvPr>
        </p:nvSpPr>
        <p:spPr>
          <a:xfrm>
            <a:off x="1629101" y="4682062"/>
            <a:ext cx="893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EFEFE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17"/>
          <p:cNvSpPr txBox="1"/>
          <p:nvPr>
            <p:ph idx="10" type="dt"/>
          </p:nvPr>
        </p:nvSpPr>
        <p:spPr>
          <a:xfrm>
            <a:off x="5318760" y="1341256"/>
            <a:ext cx="15546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1" type="ftr"/>
          </p:nvPr>
        </p:nvSpPr>
        <p:spPr>
          <a:xfrm>
            <a:off x="1629100" y="5177408"/>
            <a:ext cx="5730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EFEFE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2" type="sldNum"/>
          </p:nvPr>
        </p:nvSpPr>
        <p:spPr>
          <a:xfrm>
            <a:off x="8606920" y="5177408"/>
            <a:ext cx="1956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showMasterSp="0" type="objTx">
  <p:cSld name="OBJECT_WITH_CAPTIO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/>
          <p:nvPr/>
        </p:nvSpPr>
        <p:spPr>
          <a:xfrm>
            <a:off x="8119870" y="237744"/>
            <a:ext cx="3826500" cy="6382500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5"/>
          <p:cNvSpPr/>
          <p:nvPr/>
        </p:nvSpPr>
        <p:spPr>
          <a:xfrm>
            <a:off x="8254660" y="374904"/>
            <a:ext cx="3557100" cy="6108300"/>
          </a:xfrm>
          <a:prstGeom prst="rect">
            <a:avLst/>
          </a:prstGeom>
          <a:noFill/>
          <a:ln cap="sq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5"/>
          <p:cNvSpPr txBox="1"/>
          <p:nvPr>
            <p:ph type="title"/>
          </p:nvPr>
        </p:nvSpPr>
        <p:spPr>
          <a:xfrm>
            <a:off x="8458200" y="607392"/>
            <a:ext cx="31620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b="0" sz="3200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1" type="body"/>
          </p:nvPr>
        </p:nvSpPr>
        <p:spPr>
          <a:xfrm>
            <a:off x="685800" y="609600"/>
            <a:ext cx="68580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900"/>
              <a:buChar char="◦"/>
              <a:defRPr sz="1900"/>
            </a:lvl1pPr>
            <a:lvl2pPr indent="-3302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107" name="Google Shape;107;p25"/>
          <p:cNvSpPr txBox="1"/>
          <p:nvPr>
            <p:ph idx="2" type="body"/>
          </p:nvPr>
        </p:nvSpPr>
        <p:spPr>
          <a:xfrm>
            <a:off x="8458200" y="2336800"/>
            <a:ext cx="3162000" cy="3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8" name="Google Shape;108;p25"/>
          <p:cNvSpPr txBox="1"/>
          <p:nvPr>
            <p:ph idx="10" type="dt"/>
          </p:nvPr>
        </p:nvSpPr>
        <p:spPr>
          <a:xfrm>
            <a:off x="5588000" y="6035040"/>
            <a:ext cx="195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11" type="ftr"/>
          </p:nvPr>
        </p:nvSpPr>
        <p:spPr>
          <a:xfrm>
            <a:off x="685801" y="6035040"/>
            <a:ext cx="4584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12" type="sldNum"/>
          </p:nvPr>
        </p:nvSpPr>
        <p:spPr>
          <a:xfrm>
            <a:off x="10396728" y="6035040"/>
            <a:ext cx="1223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/>
          <p:nvPr/>
        </p:nvSpPr>
        <p:spPr>
          <a:xfrm>
            <a:off x="8119870" y="237744"/>
            <a:ext cx="3826500" cy="6382500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6"/>
          <p:cNvSpPr/>
          <p:nvPr>
            <p:ph idx="2" type="pic"/>
          </p:nvPr>
        </p:nvSpPr>
        <p:spPr>
          <a:xfrm>
            <a:off x="228599" y="237744"/>
            <a:ext cx="7696200" cy="6382500"/>
          </a:xfrm>
          <a:prstGeom prst="rect">
            <a:avLst/>
          </a:prstGeom>
          <a:solidFill>
            <a:srgbClr val="B3CCB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b="0" i="0" sz="3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None/>
              <a:defRPr b="0" i="0" sz="2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14" name="Google Shape;114;p26"/>
          <p:cNvSpPr txBox="1"/>
          <p:nvPr>
            <p:ph idx="10" type="dt"/>
          </p:nvPr>
        </p:nvSpPr>
        <p:spPr>
          <a:xfrm>
            <a:off x="5662337" y="6035040"/>
            <a:ext cx="2072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11" type="ftr"/>
          </p:nvPr>
        </p:nvSpPr>
        <p:spPr>
          <a:xfrm>
            <a:off x="612648" y="6035040"/>
            <a:ext cx="4587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1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6"/>
          <p:cNvSpPr txBox="1"/>
          <p:nvPr>
            <p:ph idx="12" type="sldNum"/>
          </p:nvPr>
        </p:nvSpPr>
        <p:spPr>
          <a:xfrm>
            <a:off x="10396728" y="6035040"/>
            <a:ext cx="122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17" name="Google Shape;117;p26"/>
          <p:cNvSpPr/>
          <p:nvPr/>
        </p:nvSpPr>
        <p:spPr>
          <a:xfrm>
            <a:off x="8254660" y="374904"/>
            <a:ext cx="3557100" cy="6108300"/>
          </a:xfrm>
          <a:prstGeom prst="rect">
            <a:avLst/>
          </a:prstGeom>
          <a:noFill/>
          <a:ln cap="sq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6"/>
          <p:cNvSpPr txBox="1"/>
          <p:nvPr>
            <p:ph type="title"/>
          </p:nvPr>
        </p:nvSpPr>
        <p:spPr>
          <a:xfrm>
            <a:off x="8477250" y="603504"/>
            <a:ext cx="31449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b="0" sz="3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6"/>
          <p:cNvSpPr txBox="1"/>
          <p:nvPr>
            <p:ph idx="1" type="body"/>
          </p:nvPr>
        </p:nvSpPr>
        <p:spPr>
          <a:xfrm>
            <a:off x="8477250" y="2386584"/>
            <a:ext cx="3144900" cy="3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7"/>
          <p:cNvSpPr txBox="1"/>
          <p:nvPr>
            <p:ph idx="1" type="body"/>
          </p:nvPr>
        </p:nvSpPr>
        <p:spPr>
          <a:xfrm rot="5400000">
            <a:off x="4171200" y="-1001280"/>
            <a:ext cx="38496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23" name="Google Shape;123;p27"/>
          <p:cNvSpPr txBox="1"/>
          <p:nvPr>
            <p:ph idx="10" type="dt"/>
          </p:nvPr>
        </p:nvSpPr>
        <p:spPr>
          <a:xfrm>
            <a:off x="7256794" y="6035040"/>
            <a:ext cx="2892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7"/>
          <p:cNvSpPr txBox="1"/>
          <p:nvPr>
            <p:ph idx="11" type="ftr"/>
          </p:nvPr>
        </p:nvSpPr>
        <p:spPr>
          <a:xfrm>
            <a:off x="1066800" y="6035040"/>
            <a:ext cx="5816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7"/>
          <p:cNvSpPr txBox="1"/>
          <p:nvPr>
            <p:ph idx="12" type="sldNum"/>
          </p:nvPr>
        </p:nvSpPr>
        <p:spPr>
          <a:xfrm>
            <a:off x="10287000" y="6035040"/>
            <a:ext cx="838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 rot="5400000">
            <a:off x="7543800" y="2209800"/>
            <a:ext cx="52578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8"/>
          <p:cNvSpPr txBox="1"/>
          <p:nvPr>
            <p:ph idx="1" type="body"/>
          </p:nvPr>
        </p:nvSpPr>
        <p:spPr>
          <a:xfrm rot="5400000">
            <a:off x="2247900" y="-647700"/>
            <a:ext cx="5257800" cy="80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29" name="Google Shape;129;p28"/>
          <p:cNvSpPr txBox="1"/>
          <p:nvPr>
            <p:ph idx="10" type="dt"/>
          </p:nvPr>
        </p:nvSpPr>
        <p:spPr>
          <a:xfrm>
            <a:off x="7256794" y="6035040"/>
            <a:ext cx="2892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8"/>
          <p:cNvSpPr txBox="1"/>
          <p:nvPr>
            <p:ph idx="11" type="ftr"/>
          </p:nvPr>
        </p:nvSpPr>
        <p:spPr>
          <a:xfrm>
            <a:off x="1066800" y="6035040"/>
            <a:ext cx="5816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8"/>
          <p:cNvSpPr txBox="1"/>
          <p:nvPr>
            <p:ph idx="12" type="sldNum"/>
          </p:nvPr>
        </p:nvSpPr>
        <p:spPr>
          <a:xfrm>
            <a:off x="10287000" y="6035040"/>
            <a:ext cx="838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" type="body"/>
          </p:nvPr>
        </p:nvSpPr>
        <p:spPr>
          <a:xfrm>
            <a:off x="1066800" y="2103120"/>
            <a:ext cx="10058400" cy="3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0" type="dt"/>
          </p:nvPr>
        </p:nvSpPr>
        <p:spPr>
          <a:xfrm>
            <a:off x="7256794" y="6035040"/>
            <a:ext cx="2892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1" type="ftr"/>
          </p:nvPr>
        </p:nvSpPr>
        <p:spPr>
          <a:xfrm>
            <a:off x="1066800" y="6035040"/>
            <a:ext cx="5816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2" type="sldNum"/>
          </p:nvPr>
        </p:nvSpPr>
        <p:spPr>
          <a:xfrm>
            <a:off x="10287000" y="6035040"/>
            <a:ext cx="838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8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8"/>
          <p:cNvSpPr txBox="1"/>
          <p:nvPr>
            <p:ph idx="1" type="body"/>
          </p:nvPr>
        </p:nvSpPr>
        <p:spPr>
          <a:xfrm>
            <a:off x="1066800" y="2103120"/>
            <a:ext cx="10058400" cy="3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>
            <a:off x="7256794" y="6035040"/>
            <a:ext cx="2892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1066800" y="6035040"/>
            <a:ext cx="5816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10287000" y="6035040"/>
            <a:ext cx="838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" type="body"/>
          </p:nvPr>
        </p:nvSpPr>
        <p:spPr>
          <a:xfrm>
            <a:off x="1066800" y="2103120"/>
            <a:ext cx="4663500" cy="3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302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52" name="Google Shape;52;p19"/>
          <p:cNvSpPr txBox="1"/>
          <p:nvPr>
            <p:ph idx="2" type="body"/>
          </p:nvPr>
        </p:nvSpPr>
        <p:spPr>
          <a:xfrm>
            <a:off x="6461760" y="2103120"/>
            <a:ext cx="4663500" cy="3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302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53" name="Google Shape;53;p19"/>
          <p:cNvSpPr txBox="1"/>
          <p:nvPr>
            <p:ph idx="10" type="dt"/>
          </p:nvPr>
        </p:nvSpPr>
        <p:spPr>
          <a:xfrm>
            <a:off x="7256794" y="6035040"/>
            <a:ext cx="2892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9"/>
          <p:cNvSpPr txBox="1"/>
          <p:nvPr>
            <p:ph idx="11" type="ftr"/>
          </p:nvPr>
        </p:nvSpPr>
        <p:spPr>
          <a:xfrm>
            <a:off x="1066800" y="6035040"/>
            <a:ext cx="5816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9"/>
          <p:cNvSpPr txBox="1"/>
          <p:nvPr>
            <p:ph idx="12" type="sldNum"/>
          </p:nvPr>
        </p:nvSpPr>
        <p:spPr>
          <a:xfrm>
            <a:off x="10287000" y="6035040"/>
            <a:ext cx="838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0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7256794" y="6035040"/>
            <a:ext cx="2892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1066800" y="6035040"/>
            <a:ext cx="5816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10287000" y="6035040"/>
            <a:ext cx="838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3" name="Google Shape;63;p16"/>
          <p:cNvSpPr/>
          <p:nvPr/>
        </p:nvSpPr>
        <p:spPr>
          <a:xfrm>
            <a:off x="1307870" y="1267730"/>
            <a:ext cx="9576300" cy="430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ctr">
              <a:srgbClr val="000000">
                <a:alpha val="6588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6"/>
          <p:cNvSpPr/>
          <p:nvPr/>
        </p:nvSpPr>
        <p:spPr>
          <a:xfrm>
            <a:off x="1447801" y="1411615"/>
            <a:ext cx="9296400" cy="4034700"/>
          </a:xfrm>
          <a:prstGeom prst="rect">
            <a:avLst/>
          </a:prstGeom>
          <a:noFill/>
          <a:ln cap="sq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5135880" y="1267730"/>
            <a:ext cx="1920300" cy="7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16"/>
          <p:cNvGrpSpPr/>
          <p:nvPr/>
        </p:nvGrpSpPr>
        <p:grpSpPr>
          <a:xfrm>
            <a:off x="5250180" y="1267730"/>
            <a:ext cx="1691700" cy="615934"/>
            <a:chOff x="5250180" y="1267730"/>
            <a:chExt cx="1691700" cy="615934"/>
          </a:xfrm>
        </p:grpSpPr>
        <p:cxnSp>
          <p:nvCxnSpPr>
            <p:cNvPr id="67" name="Google Shape;67;p16"/>
            <p:cNvCxnSpPr/>
            <p:nvPr/>
          </p:nvCxnSpPr>
          <p:spPr>
            <a:xfrm>
              <a:off x="5250180" y="1267730"/>
              <a:ext cx="0" cy="61260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" name="Google Shape;68;p16"/>
            <p:cNvCxnSpPr/>
            <p:nvPr/>
          </p:nvCxnSpPr>
          <p:spPr>
            <a:xfrm>
              <a:off x="6941820" y="1267730"/>
              <a:ext cx="0" cy="61260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" name="Google Shape;69;p16"/>
            <p:cNvCxnSpPr/>
            <p:nvPr/>
          </p:nvCxnSpPr>
          <p:spPr>
            <a:xfrm>
              <a:off x="5250180" y="1883664"/>
              <a:ext cx="1691700" cy="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0" name="Google Shape;70;p16"/>
          <p:cNvSpPr txBox="1"/>
          <p:nvPr>
            <p:ph type="ctrTitle"/>
          </p:nvPr>
        </p:nvSpPr>
        <p:spPr>
          <a:xfrm>
            <a:off x="1629103" y="2244830"/>
            <a:ext cx="89337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800"/>
              <a:buFont typeface="Avenir"/>
              <a:buNone/>
              <a:defRPr b="0" sz="6800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subTitle"/>
          </p:nvPr>
        </p:nvSpPr>
        <p:spPr>
          <a:xfrm>
            <a:off x="1629101" y="4682062"/>
            <a:ext cx="893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5318760" y="1341256"/>
            <a:ext cx="15546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1629100" y="5177408"/>
            <a:ext cx="5730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606920" y="5177408"/>
            <a:ext cx="1956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7" name="Google Shape;77;p22"/>
          <p:cNvSpPr/>
          <p:nvPr/>
        </p:nvSpPr>
        <p:spPr>
          <a:xfrm>
            <a:off x="1307870" y="1267730"/>
            <a:ext cx="9576300" cy="430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ctr">
              <a:srgbClr val="000000">
                <a:alpha val="6588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2"/>
          <p:cNvSpPr/>
          <p:nvPr/>
        </p:nvSpPr>
        <p:spPr>
          <a:xfrm>
            <a:off x="1447801" y="1411615"/>
            <a:ext cx="9296400" cy="4034700"/>
          </a:xfrm>
          <a:prstGeom prst="rect">
            <a:avLst/>
          </a:prstGeom>
          <a:noFill/>
          <a:ln cap="sq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2"/>
          <p:cNvSpPr/>
          <p:nvPr/>
        </p:nvSpPr>
        <p:spPr>
          <a:xfrm>
            <a:off x="5135880" y="1267730"/>
            <a:ext cx="1920300" cy="73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2"/>
          <p:cNvSpPr txBox="1"/>
          <p:nvPr>
            <p:ph type="title"/>
          </p:nvPr>
        </p:nvSpPr>
        <p:spPr>
          <a:xfrm>
            <a:off x="1629156" y="2275165"/>
            <a:ext cx="8933700" cy="24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800"/>
              <a:buFont typeface="Avenir"/>
              <a:buNone/>
              <a:defRPr sz="6800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1" name="Google Shape;81;p22"/>
          <p:cNvGrpSpPr/>
          <p:nvPr/>
        </p:nvGrpSpPr>
        <p:grpSpPr>
          <a:xfrm>
            <a:off x="5250180" y="1267730"/>
            <a:ext cx="1691700" cy="615934"/>
            <a:chOff x="5250180" y="1267730"/>
            <a:chExt cx="1691700" cy="615934"/>
          </a:xfrm>
        </p:grpSpPr>
        <p:cxnSp>
          <p:nvCxnSpPr>
            <p:cNvPr id="82" name="Google Shape;82;p22"/>
            <p:cNvCxnSpPr/>
            <p:nvPr/>
          </p:nvCxnSpPr>
          <p:spPr>
            <a:xfrm>
              <a:off x="5250180" y="1267730"/>
              <a:ext cx="0" cy="61260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" name="Google Shape;83;p22"/>
            <p:cNvCxnSpPr/>
            <p:nvPr/>
          </p:nvCxnSpPr>
          <p:spPr>
            <a:xfrm>
              <a:off x="6941820" y="1267730"/>
              <a:ext cx="0" cy="61260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" name="Google Shape;84;p22"/>
            <p:cNvCxnSpPr/>
            <p:nvPr/>
          </p:nvCxnSpPr>
          <p:spPr>
            <a:xfrm>
              <a:off x="5250180" y="1883664"/>
              <a:ext cx="1691700" cy="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1629156" y="4682062"/>
            <a:ext cx="8939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0" type="dt"/>
          </p:nvPr>
        </p:nvSpPr>
        <p:spPr>
          <a:xfrm>
            <a:off x="5318760" y="1344502"/>
            <a:ext cx="15546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1" type="ftr"/>
          </p:nvPr>
        </p:nvSpPr>
        <p:spPr>
          <a:xfrm>
            <a:off x="1629157" y="5177408"/>
            <a:ext cx="5660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604504" y="5177408"/>
            <a:ext cx="1958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1069848" y="2074334"/>
            <a:ext cx="46635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2" name="Google Shape;92;p23"/>
          <p:cNvSpPr txBox="1"/>
          <p:nvPr>
            <p:ph idx="2" type="body"/>
          </p:nvPr>
        </p:nvSpPr>
        <p:spPr>
          <a:xfrm>
            <a:off x="1069848" y="2792472"/>
            <a:ext cx="4663500" cy="3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302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93" name="Google Shape;93;p23"/>
          <p:cNvSpPr txBox="1"/>
          <p:nvPr>
            <p:ph idx="3" type="body"/>
          </p:nvPr>
        </p:nvSpPr>
        <p:spPr>
          <a:xfrm>
            <a:off x="6458712" y="2074334"/>
            <a:ext cx="46635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sz="1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4" name="Google Shape;94;p23"/>
          <p:cNvSpPr txBox="1"/>
          <p:nvPr>
            <p:ph idx="4" type="body"/>
          </p:nvPr>
        </p:nvSpPr>
        <p:spPr>
          <a:xfrm>
            <a:off x="6458712" y="2792471"/>
            <a:ext cx="4663500" cy="31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302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95" name="Google Shape;95;p23"/>
          <p:cNvSpPr txBox="1"/>
          <p:nvPr>
            <p:ph idx="10" type="dt"/>
          </p:nvPr>
        </p:nvSpPr>
        <p:spPr>
          <a:xfrm>
            <a:off x="7256794" y="6035040"/>
            <a:ext cx="2892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1" type="ftr"/>
          </p:nvPr>
        </p:nvSpPr>
        <p:spPr>
          <a:xfrm>
            <a:off x="1066800" y="6035040"/>
            <a:ext cx="5816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10287000" y="6035040"/>
            <a:ext cx="838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0" type="dt"/>
          </p:nvPr>
        </p:nvSpPr>
        <p:spPr>
          <a:xfrm>
            <a:off x="7256794" y="6035040"/>
            <a:ext cx="2892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4"/>
          <p:cNvSpPr txBox="1"/>
          <p:nvPr>
            <p:ph idx="11" type="ftr"/>
          </p:nvPr>
        </p:nvSpPr>
        <p:spPr>
          <a:xfrm>
            <a:off x="1066800" y="6035040"/>
            <a:ext cx="5816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10287000" y="6035040"/>
            <a:ext cx="838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7;p15"/>
          <p:cNvSpPr/>
          <p:nvPr/>
        </p:nvSpPr>
        <p:spPr>
          <a:xfrm>
            <a:off x="234696" y="237744"/>
            <a:ext cx="11722500" cy="63825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5"/>
          <p:cNvSpPr/>
          <p:nvPr/>
        </p:nvSpPr>
        <p:spPr>
          <a:xfrm>
            <a:off x="371856" y="374904"/>
            <a:ext cx="11448300" cy="6108300"/>
          </a:xfrm>
          <a:prstGeom prst="rect">
            <a:avLst/>
          </a:prstGeom>
          <a:noFill/>
          <a:ln cap="sq" cmpd="sng" w="952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5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Avenir"/>
              <a:buNone/>
              <a:defRPr b="0" i="0" sz="40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15"/>
          <p:cNvSpPr txBox="1"/>
          <p:nvPr>
            <p:ph idx="1" type="body"/>
          </p:nvPr>
        </p:nvSpPr>
        <p:spPr>
          <a:xfrm>
            <a:off x="1066800" y="2103120"/>
            <a:ext cx="10058400" cy="3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500"/>
              <a:buFont typeface="Garamond"/>
              <a:buChar char="◦"/>
              <a:defRPr b="0" i="0" sz="1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300"/>
              <a:buFont typeface="Garamond"/>
              <a:buChar char="◦"/>
              <a:defRPr b="0" i="0" sz="13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0" type="dt"/>
          </p:nvPr>
        </p:nvSpPr>
        <p:spPr>
          <a:xfrm>
            <a:off x="7256794" y="6035040"/>
            <a:ext cx="2892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1" type="ftr"/>
          </p:nvPr>
        </p:nvSpPr>
        <p:spPr>
          <a:xfrm>
            <a:off x="1066800" y="6035040"/>
            <a:ext cx="5816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2" type="sldNum"/>
          </p:nvPr>
        </p:nvSpPr>
        <p:spPr>
          <a:xfrm>
            <a:off x="10287000" y="6035040"/>
            <a:ext cx="838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" name="Google Shape;36;p14"/>
          <p:cNvSpPr/>
          <p:nvPr/>
        </p:nvSpPr>
        <p:spPr>
          <a:xfrm>
            <a:off x="234696" y="237744"/>
            <a:ext cx="11722500" cy="6382500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14"/>
          <p:cNvSpPr/>
          <p:nvPr/>
        </p:nvSpPr>
        <p:spPr>
          <a:xfrm>
            <a:off x="371856" y="374904"/>
            <a:ext cx="11448300" cy="6108300"/>
          </a:xfrm>
          <a:prstGeom prst="rect">
            <a:avLst/>
          </a:prstGeom>
          <a:noFill/>
          <a:ln cap="sq" cmpd="sng" w="9525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14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venir"/>
              <a:buNone/>
              <a:defRPr b="0" i="0" sz="40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14"/>
          <p:cNvSpPr txBox="1"/>
          <p:nvPr>
            <p:ph idx="1" type="body"/>
          </p:nvPr>
        </p:nvSpPr>
        <p:spPr>
          <a:xfrm>
            <a:off x="1066800" y="2103120"/>
            <a:ext cx="10058400" cy="3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Garamond"/>
              <a:buChar char="◦"/>
              <a:defRPr b="0" i="0" sz="15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Garamond"/>
              <a:buChar char="◦"/>
              <a:defRPr b="0" i="0" sz="13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b="0" i="0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b="0" i="0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b="0" i="0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40" name="Google Shape;40;p14"/>
          <p:cNvSpPr txBox="1"/>
          <p:nvPr>
            <p:ph idx="10" type="dt"/>
          </p:nvPr>
        </p:nvSpPr>
        <p:spPr>
          <a:xfrm>
            <a:off x="7256794" y="6035040"/>
            <a:ext cx="2892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41" name="Google Shape;41;p14"/>
          <p:cNvSpPr txBox="1"/>
          <p:nvPr>
            <p:ph idx="11" type="ftr"/>
          </p:nvPr>
        </p:nvSpPr>
        <p:spPr>
          <a:xfrm>
            <a:off x="1066800" y="6035040"/>
            <a:ext cx="5816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2" type="sldNum"/>
          </p:nvPr>
        </p:nvSpPr>
        <p:spPr>
          <a:xfrm>
            <a:off x="10287000" y="6035040"/>
            <a:ext cx="838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jpg"/><Relationship Id="rId4" Type="http://schemas.openxmlformats.org/officeDocument/2006/relationships/image" Target="../media/image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jpg"/><Relationship Id="rId4" Type="http://schemas.openxmlformats.org/officeDocument/2006/relationships/image" Target="../media/image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jpg"/><Relationship Id="rId4" Type="http://schemas.openxmlformats.org/officeDocument/2006/relationships/image" Target="../media/image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jpg"/><Relationship Id="rId4" Type="http://schemas.openxmlformats.org/officeDocument/2006/relationships/image" Target="../media/image2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jpg"/><Relationship Id="rId4" Type="http://schemas.openxmlformats.org/officeDocument/2006/relationships/image" Target="../media/image1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jpg"/><Relationship Id="rId4" Type="http://schemas.openxmlformats.org/officeDocument/2006/relationships/image" Target="../media/image1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jpg"/><Relationship Id="rId4" Type="http://schemas.openxmlformats.org/officeDocument/2006/relationships/hyperlink" Target="https://drive.google.com/file/d/1FxNhGHgMHvqIdi3kJBZIvBhRtmq17Jw9/view?usp=sharing" TargetMode="External"/><Relationship Id="rId11" Type="http://schemas.openxmlformats.org/officeDocument/2006/relationships/hyperlink" Target="https://drive.google.com/file/d/1oYPR_qQ7PnEGHFho_l5eNMe-o3W5J7aJ/view?usp=sharing" TargetMode="External"/><Relationship Id="rId10" Type="http://schemas.openxmlformats.org/officeDocument/2006/relationships/hyperlink" Target="https://drive.google.com/file/d/1z2PUisCB083CUjv6XEzyxINjlhx6Sn44/view?usp=sharing" TargetMode="External"/><Relationship Id="rId9" Type="http://schemas.openxmlformats.org/officeDocument/2006/relationships/hyperlink" Target="https://drive.google.com/open?id=1xLhV1QGf8KGd3vpreG5wq8R4l3JrMHoZ" TargetMode="External"/><Relationship Id="rId5" Type="http://schemas.openxmlformats.org/officeDocument/2006/relationships/hyperlink" Target="https://drive.google.com/file/d/1uXjFUAI382CBji8fkniCDwWYvRkv2OhS/view?usp=sharing" TargetMode="External"/><Relationship Id="rId6" Type="http://schemas.openxmlformats.org/officeDocument/2006/relationships/hyperlink" Target="https://drive.google.com/file/d/10qOJgNVgqlgSuJvpYvkytt7NN5dED71Y/view?usp=sharing" TargetMode="External"/><Relationship Id="rId7" Type="http://schemas.openxmlformats.org/officeDocument/2006/relationships/hyperlink" Target="https://drive.google.com/file/d/1Uf6heNBJBUE0hBCPNLnoBuGwoO8A7R1Z/view?usp=sharing" TargetMode="External"/><Relationship Id="rId8" Type="http://schemas.openxmlformats.org/officeDocument/2006/relationships/hyperlink" Target="https://drive.google.com/open?id=1IIqwQud9XXryadUvk_jfQB0goq9Ug3gs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jpg"/><Relationship Id="rId4" Type="http://schemas.openxmlformats.org/officeDocument/2006/relationships/hyperlink" Target="https://www.bdl.lasy.gov.pl/portal" TargetMode="External"/><Relationship Id="rId5" Type="http://schemas.openxmlformats.org/officeDocument/2006/relationships/hyperlink" Target="https://www.lasy.gov.pl/" TargetMode="External"/><Relationship Id="rId6" Type="http://schemas.openxmlformats.org/officeDocument/2006/relationships/hyperlink" Target="https://www.wolframcloud.com/" TargetMode="External"/><Relationship Id="rId7" Type="http://schemas.openxmlformats.org/officeDocument/2006/relationships/hyperlink" Target="https://airly.eu/p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gif"/><Relationship Id="rId4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64e429eaa_0_6"/>
          <p:cNvSpPr txBox="1"/>
          <p:nvPr>
            <p:ph type="ctrTitle"/>
          </p:nvPr>
        </p:nvSpPr>
        <p:spPr>
          <a:xfrm>
            <a:off x="1629100" y="2244826"/>
            <a:ext cx="8933700" cy="188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/>
              <a:t>Wizualizacja danych</a:t>
            </a:r>
            <a:endParaRPr sz="4800"/>
          </a:p>
        </p:txBody>
      </p:sp>
      <p:sp>
        <p:nvSpPr>
          <p:cNvPr id="137" name="Google Shape;137;g764e429eaa_0_6"/>
          <p:cNvSpPr txBox="1"/>
          <p:nvPr>
            <p:ph idx="1" type="subTitle"/>
          </p:nvPr>
        </p:nvSpPr>
        <p:spPr>
          <a:xfrm>
            <a:off x="1629101" y="4682062"/>
            <a:ext cx="8936700" cy="4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Dominika Bober 		Wojciech Sobczuk		Aleksandra Wysiecka</a:t>
            </a:r>
            <a:endParaRPr/>
          </a:p>
        </p:txBody>
      </p:sp>
      <p:sp>
        <p:nvSpPr>
          <p:cNvPr id="138" name="Google Shape;138;g764e429eaa_0_6"/>
          <p:cNvSpPr txBox="1"/>
          <p:nvPr/>
        </p:nvSpPr>
        <p:spPr>
          <a:xfrm>
            <a:off x="5371175" y="1338150"/>
            <a:ext cx="141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2020</a:t>
            </a:r>
            <a:endParaRPr sz="24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cd6eff7d3_0_41"/>
          <p:cNvSpPr/>
          <p:nvPr/>
        </p:nvSpPr>
        <p:spPr>
          <a:xfrm>
            <a:off x="529500" y="1160537"/>
            <a:ext cx="11133000" cy="453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g6cd6eff7d3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263" y="1438087"/>
            <a:ext cx="10697474" cy="398182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cd6eff7d3_0_4"/>
          <p:cNvSpPr/>
          <p:nvPr/>
        </p:nvSpPr>
        <p:spPr>
          <a:xfrm>
            <a:off x="529538" y="1048338"/>
            <a:ext cx="11133000" cy="47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g6cd6eff7d3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600" y="1285202"/>
            <a:ext cx="10702800" cy="4287601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cd6eff7d3_0_9"/>
          <p:cNvSpPr/>
          <p:nvPr/>
        </p:nvSpPr>
        <p:spPr>
          <a:xfrm>
            <a:off x="529538" y="1048338"/>
            <a:ext cx="11133000" cy="47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g6cd6eff7d3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650" y="1285202"/>
            <a:ext cx="10702800" cy="4287601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cd6eff7d3_0_15"/>
          <p:cNvSpPr/>
          <p:nvPr/>
        </p:nvSpPr>
        <p:spPr>
          <a:xfrm>
            <a:off x="529538" y="1048338"/>
            <a:ext cx="11133000" cy="47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g6cd6eff7d3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600" y="1285202"/>
            <a:ext cx="10702800" cy="4287601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cd6eff7d3_0_20"/>
          <p:cNvSpPr/>
          <p:nvPr/>
        </p:nvSpPr>
        <p:spPr>
          <a:xfrm>
            <a:off x="529538" y="1048338"/>
            <a:ext cx="11133000" cy="47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g6cd6eff7d3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650" y="1285202"/>
            <a:ext cx="10702800" cy="4287601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cd6eff7d3_0_25"/>
          <p:cNvSpPr/>
          <p:nvPr/>
        </p:nvSpPr>
        <p:spPr>
          <a:xfrm>
            <a:off x="529538" y="1048338"/>
            <a:ext cx="11133000" cy="47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g6cd6eff7d3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313" y="1285637"/>
            <a:ext cx="10703425" cy="4286714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Znalezione obrazy dla zapytania zanieczyszczenia" id="246" name="Google Shape;246;p6"/>
          <p:cNvPicPr preferRelativeResize="0"/>
          <p:nvPr/>
        </p:nvPicPr>
        <p:blipFill rotWithShape="1">
          <a:blip r:embed="rId3">
            <a:alphaModFix amt="45000"/>
          </a:blip>
          <a:srcRect b="8163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"/>
          <p:cNvSpPr/>
          <p:nvPr/>
        </p:nvSpPr>
        <p:spPr>
          <a:xfrm>
            <a:off x="1307870" y="1267730"/>
            <a:ext cx="9576300" cy="4308000"/>
          </a:xfrm>
          <a:prstGeom prst="rect">
            <a:avLst/>
          </a:prstGeom>
          <a:noFill/>
          <a:ln cap="sq" cmpd="sng" w="952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6"/>
          <p:cNvSpPr txBox="1"/>
          <p:nvPr>
            <p:ph type="ctrTitle"/>
          </p:nvPr>
        </p:nvSpPr>
        <p:spPr>
          <a:xfrm>
            <a:off x="1769531" y="2290046"/>
            <a:ext cx="8652938" cy="24615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6600"/>
              <a:buFont typeface="Avenir"/>
              <a:buNone/>
            </a:pPr>
            <a:r>
              <a:rPr b="1" lang="pl-PL" sz="6600"/>
              <a:t>ZANIECZYSZCZENIA</a:t>
            </a:r>
            <a:endParaRPr/>
          </a:p>
        </p:txBody>
      </p:sp>
      <p:sp>
        <p:nvSpPr>
          <p:cNvPr id="249" name="Google Shape;249;p6"/>
          <p:cNvSpPr/>
          <p:nvPr/>
        </p:nvSpPr>
        <p:spPr>
          <a:xfrm>
            <a:off x="1447801" y="1411615"/>
            <a:ext cx="9296400" cy="4034700"/>
          </a:xfrm>
          <a:prstGeom prst="rect">
            <a:avLst/>
          </a:prstGeom>
          <a:noFill/>
          <a:ln cap="sq" cmpd="sng" w="9525">
            <a:solidFill>
              <a:srgbClr val="FEFEFE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7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cap="sq" cmpd="sng" w="9525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7"/>
          <p:cNvSpPr txBox="1"/>
          <p:nvPr>
            <p:ph type="title"/>
          </p:nvPr>
        </p:nvSpPr>
        <p:spPr>
          <a:xfrm>
            <a:off x="8434550" y="748200"/>
            <a:ext cx="22965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Avenir"/>
              <a:buNone/>
            </a:pPr>
            <a:r>
              <a:rPr lang="pl-PL" sz="4800"/>
              <a:t>PM 10</a:t>
            </a:r>
            <a:endParaRPr/>
          </a:p>
        </p:txBody>
      </p:sp>
      <p:sp>
        <p:nvSpPr>
          <p:cNvPr id="258" name="Google Shape;258;p7"/>
          <p:cNvSpPr txBox="1"/>
          <p:nvPr>
            <p:ph idx="2" type="body"/>
          </p:nvPr>
        </p:nvSpPr>
        <p:spPr>
          <a:xfrm>
            <a:off x="8051900" y="2518875"/>
            <a:ext cx="2909400" cy="3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l-PL" sz="2400"/>
              <a:t>Mieszanina zawieszonych </a:t>
            </a:r>
            <a:endParaRPr sz="2400"/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l-PL" sz="2400"/>
              <a:t>w powietrzu cząsteczek, </a:t>
            </a:r>
            <a:endParaRPr sz="2400"/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l-PL" sz="2400"/>
              <a:t>których średnica  </a:t>
            </a:r>
            <a:endParaRPr sz="2400"/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l-PL" sz="2400"/>
              <a:t>nie przekracza</a:t>
            </a:r>
            <a:endParaRPr sz="2400"/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l-PL" sz="2400"/>
              <a:t> 10 µm</a:t>
            </a:r>
            <a:endParaRPr sz="2400"/>
          </a:p>
          <a:p>
            <a:pPr indent="-68579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</p:txBody>
      </p:sp>
      <p:sp>
        <p:nvSpPr>
          <p:cNvPr id="259" name="Google Shape;259;p7"/>
          <p:cNvSpPr/>
          <p:nvPr/>
        </p:nvSpPr>
        <p:spPr>
          <a:xfrm>
            <a:off x="659300" y="611975"/>
            <a:ext cx="6546900" cy="564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175" y="872249"/>
            <a:ext cx="5594426" cy="527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7"/>
          <p:cNvSpPr/>
          <p:nvPr/>
        </p:nvSpPr>
        <p:spPr>
          <a:xfrm>
            <a:off x="765800" y="744150"/>
            <a:ext cx="6297900" cy="5407500"/>
          </a:xfrm>
          <a:prstGeom prst="rect">
            <a:avLst/>
          </a:prstGeom>
          <a:noFill/>
          <a:ln cap="sq" cmpd="sng" w="9525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7" name="Google Shape;267;p8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8"/>
          <p:cNvSpPr/>
          <p:nvPr/>
        </p:nvSpPr>
        <p:spPr>
          <a:xfrm>
            <a:off x="371856" y="374854"/>
            <a:ext cx="11448300" cy="6108300"/>
          </a:xfrm>
          <a:prstGeom prst="rect">
            <a:avLst/>
          </a:prstGeom>
          <a:noFill/>
          <a:ln cap="sq" cmpd="sng" w="9525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8"/>
          <p:cNvSpPr txBox="1"/>
          <p:nvPr>
            <p:ph type="title"/>
          </p:nvPr>
        </p:nvSpPr>
        <p:spPr>
          <a:xfrm>
            <a:off x="8247301" y="722175"/>
            <a:ext cx="26991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Avenir"/>
              <a:buNone/>
            </a:pPr>
            <a:r>
              <a:rPr lang="pl-PL" sz="4800"/>
              <a:t>PM 2,5</a:t>
            </a:r>
            <a:endParaRPr/>
          </a:p>
        </p:txBody>
      </p:sp>
      <p:sp>
        <p:nvSpPr>
          <p:cNvPr id="270" name="Google Shape;270;p8"/>
          <p:cNvSpPr txBox="1"/>
          <p:nvPr/>
        </p:nvSpPr>
        <p:spPr>
          <a:xfrm>
            <a:off x="8150875" y="2531175"/>
            <a:ext cx="2699100" cy="3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Garamond"/>
              <a:buNone/>
            </a:pPr>
            <a:r>
              <a:rPr b="0" i="0" lang="pl-PL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Mieszanina zawieszonych                               w powietrzu cząsteczek,</a:t>
            </a:r>
            <a:endParaRPr b="0" i="0" sz="2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Garamond"/>
              <a:buNone/>
            </a:pPr>
            <a:r>
              <a:rPr lang="pl-PL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których</a:t>
            </a:r>
            <a:r>
              <a:rPr b="0" i="0" lang="pl-PL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średnic</a:t>
            </a:r>
            <a:r>
              <a:rPr lang="pl-PL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b="0" i="0" lang="pl-PL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                              nie </a:t>
            </a:r>
            <a:r>
              <a:rPr lang="pl-PL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przekracza</a:t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Garamond"/>
              <a:buNone/>
            </a:pPr>
            <a:r>
              <a:rPr b="0" i="0" lang="pl-PL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2,5 μ</a:t>
            </a:r>
            <a:r>
              <a:rPr lang="pl-PL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</a:t>
            </a:r>
            <a:r>
              <a:rPr b="0" i="0" lang="pl-PL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2400"/>
          </a:p>
          <a:p>
            <a:pPr indent="0" lvl="0" mar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Garamond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Garamond"/>
              <a:buNone/>
            </a:pPr>
            <a:r>
              <a:t/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Garamond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Garamond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1" name="Google Shape;271;p8"/>
          <p:cNvSpPr/>
          <p:nvPr/>
        </p:nvSpPr>
        <p:spPr>
          <a:xfrm>
            <a:off x="659300" y="611975"/>
            <a:ext cx="6546900" cy="564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925" y="797450"/>
            <a:ext cx="5808709" cy="5407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8"/>
          <p:cNvSpPr/>
          <p:nvPr/>
        </p:nvSpPr>
        <p:spPr>
          <a:xfrm>
            <a:off x="765800" y="744150"/>
            <a:ext cx="6297900" cy="5407500"/>
          </a:xfrm>
          <a:prstGeom prst="rect">
            <a:avLst/>
          </a:prstGeom>
          <a:noFill/>
          <a:ln cap="sq" cmpd="sng" w="9525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9" name="Google Shape;279;p9"/>
          <p:cNvSpPr/>
          <p:nvPr/>
        </p:nvSpPr>
        <p:spPr>
          <a:xfrm>
            <a:off x="410125" y="413050"/>
            <a:ext cx="8422500" cy="6064500"/>
          </a:xfrm>
          <a:prstGeom prst="rect">
            <a:avLst/>
          </a:prstGeom>
          <a:noFill/>
          <a:ln cap="sq" cmpd="sng" w="9525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9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9"/>
          <p:cNvSpPr/>
          <p:nvPr/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9"/>
          <p:cNvSpPr txBox="1"/>
          <p:nvPr>
            <p:ph idx="1" type="body"/>
          </p:nvPr>
        </p:nvSpPr>
        <p:spPr>
          <a:xfrm>
            <a:off x="9327225" y="1775725"/>
            <a:ext cx="2312400" cy="31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Garamond"/>
              <a:buNone/>
            </a:pPr>
            <a:r>
              <a:rPr lang="pl-PL" sz="2200"/>
              <a:t>Według WHO norma    średniego dobowego stężenia        tego pyłu    wynosi              25 µg/m^3</a:t>
            </a:r>
            <a:endParaRPr sz="2200"/>
          </a:p>
        </p:txBody>
      </p:sp>
      <p:pic>
        <p:nvPicPr>
          <p:cNvPr id="283" name="Google Shape;28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125" y="588250"/>
            <a:ext cx="8060750" cy="57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Podobny obraz" id="144" name="Google Shape;144;p1"/>
          <p:cNvPicPr preferRelativeResize="0"/>
          <p:nvPr/>
        </p:nvPicPr>
        <p:blipFill rotWithShape="1">
          <a:blip r:embed="rId3">
            <a:alphaModFix amt="45000"/>
          </a:blip>
          <a:srcRect b="0" l="0" r="0" t="351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cap="sq" cmpd="sng" w="952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"/>
          <p:cNvSpPr txBox="1"/>
          <p:nvPr>
            <p:ph type="ctrTitle"/>
          </p:nvPr>
        </p:nvSpPr>
        <p:spPr>
          <a:xfrm>
            <a:off x="1769531" y="2190953"/>
            <a:ext cx="8652938" cy="24615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7200"/>
              <a:buFont typeface="Avenir"/>
              <a:buNone/>
            </a:pPr>
            <a:r>
              <a:rPr b="1" lang="pl-PL" sz="7200"/>
              <a:t>LASY W POLSCE</a:t>
            </a:r>
            <a:endParaRPr b="1" sz="7200"/>
          </a:p>
        </p:txBody>
      </p:sp>
      <p:sp>
        <p:nvSpPr>
          <p:cNvPr id="147" name="Google Shape;147;p1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cap="sq" cmpd="sng" w="9525">
            <a:solidFill>
              <a:srgbClr val="FEFEFE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g6cef71c6ce_2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6cef71c6ce_2_3"/>
          <p:cNvSpPr txBox="1"/>
          <p:nvPr>
            <p:ph type="title"/>
          </p:nvPr>
        </p:nvSpPr>
        <p:spPr>
          <a:xfrm>
            <a:off x="755200" y="2119275"/>
            <a:ext cx="10444800" cy="21837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venir"/>
              <a:buNone/>
            </a:pPr>
            <a:r>
              <a:rPr lang="pl-PL">
                <a:solidFill>
                  <a:srgbClr val="FFFFFF"/>
                </a:solidFill>
              </a:rPr>
              <a:t>Korelacja powierzchni spalonej podczas pożarów (w ha) do stężenia zanieczyszczeń PM 10 i PM 2,5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0" name="Google Shape;290;g6cef71c6ce_2_3"/>
          <p:cNvSpPr/>
          <p:nvPr/>
        </p:nvSpPr>
        <p:spPr>
          <a:xfrm>
            <a:off x="524400" y="1898200"/>
            <a:ext cx="10966800" cy="2610900"/>
          </a:xfrm>
          <a:prstGeom prst="rect">
            <a:avLst/>
          </a:prstGeom>
          <a:noFill/>
          <a:ln cap="sq" cmpd="sng" w="9525">
            <a:solidFill>
              <a:srgbClr val="FEFEFE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"/>
          <p:cNvSpPr/>
          <p:nvPr/>
        </p:nvSpPr>
        <p:spPr>
          <a:xfrm>
            <a:off x="1110750" y="3568563"/>
            <a:ext cx="9970500" cy="247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1"/>
          <p:cNvSpPr/>
          <p:nvPr/>
        </p:nvSpPr>
        <p:spPr>
          <a:xfrm>
            <a:off x="1110750" y="851013"/>
            <a:ext cx="9970500" cy="247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0" y="1066825"/>
            <a:ext cx="9525000" cy="204787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8" name="Google Shape;29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500" y="3784375"/>
            <a:ext cx="9525000" cy="204787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ceb31866f_0_21"/>
          <p:cNvSpPr/>
          <p:nvPr/>
        </p:nvSpPr>
        <p:spPr>
          <a:xfrm>
            <a:off x="1110750" y="3568563"/>
            <a:ext cx="9970500" cy="247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6ceb31866f_0_21"/>
          <p:cNvSpPr/>
          <p:nvPr/>
        </p:nvSpPr>
        <p:spPr>
          <a:xfrm>
            <a:off x="1110750" y="851013"/>
            <a:ext cx="9970500" cy="247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g6ceb31866f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0" y="1043025"/>
            <a:ext cx="9525000" cy="20955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6" name="Google Shape;306;g6ceb31866f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500" y="3784375"/>
            <a:ext cx="9525000" cy="204787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ce799eaae_0_2"/>
          <p:cNvSpPr/>
          <p:nvPr/>
        </p:nvSpPr>
        <p:spPr>
          <a:xfrm>
            <a:off x="1110750" y="851013"/>
            <a:ext cx="9970500" cy="247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6ce799eaae_0_2"/>
          <p:cNvSpPr/>
          <p:nvPr/>
        </p:nvSpPr>
        <p:spPr>
          <a:xfrm>
            <a:off x="1110750" y="3568563"/>
            <a:ext cx="9970500" cy="247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g6ce799eaae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0" y="1066825"/>
            <a:ext cx="9525000" cy="204787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4" name="Google Shape;314;g6ce799eaae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500" y="3784375"/>
            <a:ext cx="9525000" cy="204787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ce799eaae_0_6"/>
          <p:cNvSpPr/>
          <p:nvPr/>
        </p:nvSpPr>
        <p:spPr>
          <a:xfrm>
            <a:off x="1110750" y="3568563"/>
            <a:ext cx="9970500" cy="247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6ce799eaae_0_6"/>
          <p:cNvSpPr/>
          <p:nvPr/>
        </p:nvSpPr>
        <p:spPr>
          <a:xfrm>
            <a:off x="1110750" y="851013"/>
            <a:ext cx="9970500" cy="247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g6ce799eaae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0" y="1066825"/>
            <a:ext cx="9525000" cy="204787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2" name="Google Shape;322;g6ce799eaae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500" y="3784375"/>
            <a:ext cx="9525000" cy="204787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ce799eaae_0_10"/>
          <p:cNvSpPr/>
          <p:nvPr/>
        </p:nvSpPr>
        <p:spPr>
          <a:xfrm>
            <a:off x="1110750" y="851013"/>
            <a:ext cx="9970500" cy="247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6ce799eaae_0_10"/>
          <p:cNvSpPr/>
          <p:nvPr/>
        </p:nvSpPr>
        <p:spPr>
          <a:xfrm>
            <a:off x="1110750" y="3568563"/>
            <a:ext cx="9970500" cy="247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g6ce799eaae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0" y="1066838"/>
            <a:ext cx="9525000" cy="204787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0" name="Google Shape;330;g6ce799eaae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500" y="3760575"/>
            <a:ext cx="9525000" cy="20955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ce799eaae_0_14"/>
          <p:cNvSpPr/>
          <p:nvPr/>
        </p:nvSpPr>
        <p:spPr>
          <a:xfrm>
            <a:off x="1110750" y="3568563"/>
            <a:ext cx="9970500" cy="247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6ce799eaae_0_14"/>
          <p:cNvSpPr/>
          <p:nvPr/>
        </p:nvSpPr>
        <p:spPr>
          <a:xfrm>
            <a:off x="1110750" y="851013"/>
            <a:ext cx="9970500" cy="247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g6ce799eaae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0" y="1043025"/>
            <a:ext cx="9525000" cy="20955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8" name="Google Shape;338;g6ce799eaae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500" y="3784375"/>
            <a:ext cx="9525000" cy="204787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ce799eaae_0_18"/>
          <p:cNvSpPr/>
          <p:nvPr/>
        </p:nvSpPr>
        <p:spPr>
          <a:xfrm>
            <a:off x="1110750" y="3568563"/>
            <a:ext cx="9970500" cy="247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6ce799eaae_0_18"/>
          <p:cNvSpPr/>
          <p:nvPr/>
        </p:nvSpPr>
        <p:spPr>
          <a:xfrm>
            <a:off x="1110750" y="851013"/>
            <a:ext cx="9970500" cy="247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g6ce799eaae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0" y="1066825"/>
            <a:ext cx="9525000" cy="204787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6" name="Google Shape;346;g6ce799eaae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500" y="3784375"/>
            <a:ext cx="9525000" cy="204787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ce799eaae_0_22"/>
          <p:cNvSpPr/>
          <p:nvPr/>
        </p:nvSpPr>
        <p:spPr>
          <a:xfrm>
            <a:off x="1110750" y="3568563"/>
            <a:ext cx="9970500" cy="247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6ce799eaae_0_22"/>
          <p:cNvSpPr/>
          <p:nvPr/>
        </p:nvSpPr>
        <p:spPr>
          <a:xfrm>
            <a:off x="1110750" y="851013"/>
            <a:ext cx="9970500" cy="247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g6ce799eaae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0" y="1052550"/>
            <a:ext cx="9525000" cy="207645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4" name="Google Shape;354;g6ce799eaae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500" y="3784375"/>
            <a:ext cx="9525000" cy="204787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ce799eaae_0_70"/>
          <p:cNvSpPr/>
          <p:nvPr/>
        </p:nvSpPr>
        <p:spPr>
          <a:xfrm>
            <a:off x="889500" y="563475"/>
            <a:ext cx="10419000" cy="168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6ce799eaae_0_70"/>
          <p:cNvSpPr txBox="1"/>
          <p:nvPr>
            <p:ph type="title"/>
          </p:nvPr>
        </p:nvSpPr>
        <p:spPr>
          <a:xfrm>
            <a:off x="1066800" y="721725"/>
            <a:ext cx="10064400" cy="1371600"/>
          </a:xfrm>
          <a:prstGeom prst="rect">
            <a:avLst/>
          </a:prstGeom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Wnioski po przeanalizowaniu korelacji</a:t>
            </a:r>
            <a:endParaRPr/>
          </a:p>
        </p:txBody>
      </p:sp>
      <p:sp>
        <p:nvSpPr>
          <p:cNvPr id="361" name="Google Shape;361;g6ce799eaae_0_70"/>
          <p:cNvSpPr/>
          <p:nvPr/>
        </p:nvSpPr>
        <p:spPr>
          <a:xfrm>
            <a:off x="886500" y="2479425"/>
            <a:ext cx="10419000" cy="377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6ce799eaae_0_70"/>
          <p:cNvSpPr txBox="1"/>
          <p:nvPr>
            <p:ph type="title"/>
          </p:nvPr>
        </p:nvSpPr>
        <p:spPr>
          <a:xfrm>
            <a:off x="1063800" y="2685675"/>
            <a:ext cx="10064400" cy="3359400"/>
          </a:xfrm>
          <a:prstGeom prst="rect">
            <a:avLst/>
          </a:prstGeom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/>
              <a:t>Szukając podobieństw pomiędzy wykresami zanieczyszczeń i areału powierzchni spalonej podczas pożarów można stwierdzić, iż podobieństwa są niewielkie. Niekiedy zdarzają się odpowiadające sobie nawzajem wzrosty bądź spadki, ale nigdy nie dostrzegamy identycznej monotoniczności danych wykresów. Świadczy to o małym wpływie pożarów lasów na zanieczyszczenie powietrza w Polsce.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/>
          <p:nvPr/>
        </p:nvSpPr>
        <p:spPr>
          <a:xfrm>
            <a:off x="705450" y="565675"/>
            <a:ext cx="10781100" cy="126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"/>
          <p:cNvSpPr/>
          <p:nvPr/>
        </p:nvSpPr>
        <p:spPr>
          <a:xfrm>
            <a:off x="760350" y="1952525"/>
            <a:ext cx="5198700" cy="445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"/>
          <p:cNvSpPr txBox="1"/>
          <p:nvPr>
            <p:ph type="title"/>
          </p:nvPr>
        </p:nvSpPr>
        <p:spPr>
          <a:xfrm>
            <a:off x="863400" y="628375"/>
            <a:ext cx="10465200" cy="113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Avenir"/>
              <a:buNone/>
            </a:pPr>
            <a:r>
              <a:rPr lang="pl-PL" sz="3600"/>
              <a:t>Jak zalesiona jest Unia Europejska</a:t>
            </a:r>
            <a:endParaRPr sz="3600"/>
          </a:p>
        </p:txBody>
      </p:sp>
      <p:pic>
        <p:nvPicPr>
          <p:cNvPr id="155" name="Google Shape;155;p2"/>
          <p:cNvPicPr preferRelativeResize="0"/>
          <p:nvPr/>
        </p:nvPicPr>
        <p:blipFill rotWithShape="1">
          <a:blip r:embed="rId3">
            <a:alphaModFix/>
          </a:blip>
          <a:srcRect b="1709" l="0" r="0" t="-1710"/>
          <a:stretch/>
        </p:blipFill>
        <p:spPr>
          <a:xfrm>
            <a:off x="882413" y="2022800"/>
            <a:ext cx="4954575" cy="431085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" name="Google Shape;156;p2"/>
          <p:cNvSpPr/>
          <p:nvPr/>
        </p:nvSpPr>
        <p:spPr>
          <a:xfrm>
            <a:off x="6232950" y="1952525"/>
            <a:ext cx="5198700" cy="445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012" y="2105750"/>
            <a:ext cx="4954575" cy="4144953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ceb31866f_0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8" name="Google Shape;368;g6ceb31866f_0_0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odobny obraz" id="369" name="Google Shape;369;g6ceb31866f_0_0"/>
          <p:cNvPicPr preferRelativeResize="0"/>
          <p:nvPr/>
        </p:nvPicPr>
        <p:blipFill rotWithShape="1">
          <a:blip r:embed="rId3">
            <a:alphaModFix amt="34000"/>
          </a:blip>
          <a:srcRect b="3471" l="1923" r="1923" t="3462"/>
          <a:stretch/>
        </p:blipFill>
        <p:spPr>
          <a:xfrm>
            <a:off x="234698" y="237750"/>
            <a:ext cx="11722502" cy="63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6ceb31866f_0_0"/>
          <p:cNvSpPr/>
          <p:nvPr/>
        </p:nvSpPr>
        <p:spPr>
          <a:xfrm>
            <a:off x="234746" y="237744"/>
            <a:ext cx="11722500" cy="6382500"/>
          </a:xfrm>
          <a:prstGeom prst="rect">
            <a:avLst/>
          </a:prstGeom>
          <a:noFill/>
          <a:ln cap="sq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6ceb31866f_0_0"/>
          <p:cNvSpPr txBox="1"/>
          <p:nvPr>
            <p:ph type="title"/>
          </p:nvPr>
        </p:nvSpPr>
        <p:spPr>
          <a:xfrm>
            <a:off x="1143000" y="345119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Avenir"/>
              <a:buNone/>
            </a:pPr>
            <a:r>
              <a:rPr lang="pl-PL">
                <a:solidFill>
                  <a:srgbClr val="FFFFFF"/>
                </a:solidFill>
              </a:rPr>
              <a:t>Kody w formacie PDF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2" name="Google Shape;372;g6ceb31866f_0_0"/>
          <p:cNvSpPr txBox="1"/>
          <p:nvPr>
            <p:ph idx="4294967295" type="body"/>
          </p:nvPr>
        </p:nvSpPr>
        <p:spPr>
          <a:xfrm>
            <a:off x="1066750" y="1548025"/>
            <a:ext cx="10058400" cy="48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BCC6DA"/>
                </a:solidFill>
              </a:rPr>
              <a:t>zalesienie </a:t>
            </a:r>
            <a:endParaRPr>
              <a:solidFill>
                <a:srgbClr val="BCC6DA"/>
              </a:solidFill>
            </a:endParaRPr>
          </a:p>
          <a:p>
            <a:pPr indent="274320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BCC6DA"/>
                </a:solidFill>
              </a:rPr>
              <a:t>Polski </a:t>
            </a:r>
            <a:r>
              <a:rPr lang="pl-PL" u="sng">
                <a:solidFill>
                  <a:srgbClr val="BCC6DA"/>
                </a:solidFill>
                <a:hlinkClick r:id="rId4"/>
              </a:rPr>
              <a:t>https://drive.google.com/file/d/1FxNhGHgMHvqIdi3kJBZIvBhRtmq17Jw9/view?usp=sharing</a:t>
            </a:r>
            <a:endParaRPr>
              <a:solidFill>
                <a:srgbClr val="BCC6DA"/>
              </a:solidFill>
            </a:endParaRPr>
          </a:p>
          <a:p>
            <a:pPr indent="274320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BCC6DA"/>
                </a:solidFill>
              </a:rPr>
              <a:t>UE </a:t>
            </a:r>
            <a:r>
              <a:rPr lang="pl-PL" u="sng">
                <a:solidFill>
                  <a:srgbClr val="BCC6DA"/>
                </a:solidFill>
                <a:hlinkClick r:id="rId5"/>
              </a:rPr>
              <a:t>https://drive.google.com/file/d/1uXjFUAI382CBji8fkniCDwWYvRkv2OhS/view?usp=sharing</a:t>
            </a:r>
            <a:r>
              <a:rPr lang="pl-PL">
                <a:solidFill>
                  <a:srgbClr val="BCC6DA"/>
                </a:solidFill>
              </a:rPr>
              <a:t> </a:t>
            </a:r>
            <a:endParaRPr>
              <a:solidFill>
                <a:srgbClr val="BCC6DA"/>
              </a:solidFill>
            </a:endParaRPr>
          </a:p>
          <a:p>
            <a:pPr indent="0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BCC6DA"/>
                </a:solidFill>
              </a:rPr>
              <a:t>gatunki drzew</a:t>
            </a:r>
            <a:endParaRPr>
              <a:solidFill>
                <a:srgbClr val="BCC6DA"/>
              </a:solidFill>
            </a:endParaRPr>
          </a:p>
          <a:p>
            <a:pPr indent="274320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l-PL" u="sng">
                <a:solidFill>
                  <a:srgbClr val="BCC6DA"/>
                </a:solidFill>
                <a:hlinkClick r:id="rId6"/>
              </a:rPr>
              <a:t>https://drive.google.com/file/d/10qOJgNVgqlgSuJvpYvkytt7NN5dED71Y/view?usp=sharing</a:t>
            </a:r>
            <a:r>
              <a:rPr lang="pl-PL">
                <a:solidFill>
                  <a:srgbClr val="BCC6DA"/>
                </a:solidFill>
              </a:rPr>
              <a:t> </a:t>
            </a:r>
            <a:endParaRPr>
              <a:solidFill>
                <a:srgbClr val="BCC6DA"/>
              </a:solidFill>
            </a:endParaRPr>
          </a:p>
          <a:p>
            <a:pPr indent="0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BCC6DA"/>
                </a:solidFill>
              </a:rPr>
              <a:t>pożary</a:t>
            </a:r>
            <a:endParaRPr>
              <a:solidFill>
                <a:srgbClr val="BCC6DA"/>
              </a:solidFill>
            </a:endParaRPr>
          </a:p>
          <a:p>
            <a:pPr indent="274320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l-PL" u="sng">
                <a:solidFill>
                  <a:srgbClr val="BCC6DA"/>
                </a:solidFill>
                <a:hlinkClick r:id="rId7"/>
              </a:rPr>
              <a:t>https://drive.google.com/file/d/1Uf6heNBJBUE0hBCPNLnoBuGwoO8A7R1Z/view?usp=sharing</a:t>
            </a:r>
            <a:endParaRPr>
              <a:solidFill>
                <a:srgbClr val="BCC6DA"/>
              </a:solidFill>
            </a:endParaRPr>
          </a:p>
          <a:p>
            <a:pPr indent="0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BCC6DA"/>
                </a:solidFill>
              </a:rPr>
              <a:t>zanieczyszczenia</a:t>
            </a:r>
            <a:endParaRPr>
              <a:solidFill>
                <a:srgbClr val="BCC6DA"/>
              </a:solidFill>
            </a:endParaRPr>
          </a:p>
          <a:p>
            <a:pPr indent="0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BCC6DA"/>
                </a:solidFill>
              </a:rPr>
              <a:t>	PM10 </a:t>
            </a:r>
            <a:r>
              <a:rPr lang="pl-PL" u="sng">
                <a:solidFill>
                  <a:srgbClr val="BCC6DA"/>
                </a:solidFill>
                <a:hlinkClick r:id="rId8"/>
              </a:rPr>
              <a:t>https://drive.google.com/open?id=1IIqwQud9XXryadUvk_jfQB0goq9Ug3gs</a:t>
            </a:r>
            <a:r>
              <a:rPr lang="pl-PL">
                <a:solidFill>
                  <a:srgbClr val="BCC6DA"/>
                </a:solidFill>
              </a:rPr>
              <a:t> </a:t>
            </a:r>
            <a:endParaRPr>
              <a:solidFill>
                <a:srgbClr val="BCC6DA"/>
              </a:solidFill>
            </a:endParaRPr>
          </a:p>
          <a:p>
            <a:pPr indent="0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BCC6DA"/>
                </a:solidFill>
              </a:rPr>
              <a:t>	PM 2,5 </a:t>
            </a:r>
            <a:r>
              <a:rPr lang="pl-PL" u="sng">
                <a:solidFill>
                  <a:srgbClr val="BCC6DA"/>
                </a:solidFill>
                <a:hlinkClick r:id="rId9"/>
              </a:rPr>
              <a:t>https://drive.google.com/open?id=1xLhV1QGf8KGd3vpreG5wq8R4l3JrMHoZ</a:t>
            </a:r>
            <a:r>
              <a:rPr lang="pl-PL">
                <a:solidFill>
                  <a:srgbClr val="BCC6DA"/>
                </a:solidFill>
              </a:rPr>
              <a:t> </a:t>
            </a:r>
            <a:endParaRPr>
              <a:solidFill>
                <a:srgbClr val="BCC6DA"/>
              </a:solidFill>
            </a:endParaRPr>
          </a:p>
          <a:p>
            <a:pPr indent="0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BCC6DA"/>
                </a:solidFill>
              </a:rPr>
              <a:t>	Norma PM 2,5 </a:t>
            </a:r>
            <a:r>
              <a:rPr lang="pl-PL" u="sng">
                <a:solidFill>
                  <a:srgbClr val="BCC6DA"/>
                </a:solidFill>
                <a:hlinkClick r:id="rId10"/>
              </a:rPr>
              <a:t>https://drive.google.com/file/d/1z2PUisCB083CUjv6XEzyxINjlhx6Sn44/view?usp=sharing</a:t>
            </a:r>
            <a:r>
              <a:rPr lang="pl-PL">
                <a:solidFill>
                  <a:srgbClr val="BCC6DA"/>
                </a:solidFill>
              </a:rPr>
              <a:t> </a:t>
            </a:r>
            <a:endParaRPr>
              <a:solidFill>
                <a:srgbClr val="BCC6DA"/>
              </a:solidFill>
            </a:endParaRPr>
          </a:p>
          <a:p>
            <a:pPr indent="0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BCC6DA"/>
                </a:solidFill>
              </a:rPr>
              <a:t>korelacja</a:t>
            </a:r>
            <a:endParaRPr>
              <a:solidFill>
                <a:srgbClr val="BCC6DA"/>
              </a:solidFill>
            </a:endParaRPr>
          </a:p>
          <a:p>
            <a:pPr indent="274320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l-PL" u="sng">
                <a:solidFill>
                  <a:srgbClr val="BCC6DA"/>
                </a:solidFill>
                <a:hlinkClick r:id="rId11"/>
              </a:rPr>
              <a:t>https://drive.google.com/file/d/1oYPR_qQ7PnEGHFho_l5eNMe-o3W5J7aJ/view?usp=sharing</a:t>
            </a:r>
            <a:endParaRPr>
              <a:solidFill>
                <a:srgbClr val="BCC6DA"/>
              </a:solidFill>
            </a:endParaRPr>
          </a:p>
          <a:p>
            <a:pPr indent="-87629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>
              <a:solidFill>
                <a:srgbClr val="CFE2F3"/>
              </a:solidFill>
            </a:endParaRPr>
          </a:p>
          <a:p>
            <a:pPr indent="-87629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>
              <a:solidFill>
                <a:srgbClr val="CFE2F3"/>
              </a:solidFill>
            </a:endParaRPr>
          </a:p>
          <a:p>
            <a:pPr indent="-87629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>
              <a:solidFill>
                <a:srgbClr val="CFE2F3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Podobny obraz" id="378" name="Google Shape;378;p13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13"/>
          <p:cNvSpPr/>
          <p:nvPr/>
        </p:nvSpPr>
        <p:spPr>
          <a:xfrm>
            <a:off x="234696" y="237744"/>
            <a:ext cx="11722500" cy="6382500"/>
          </a:xfrm>
          <a:prstGeom prst="rect">
            <a:avLst/>
          </a:prstGeom>
          <a:noFill/>
          <a:ln cap="sq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3"/>
          <p:cNvSpPr txBox="1"/>
          <p:nvPr>
            <p:ph type="title"/>
          </p:nvPr>
        </p:nvSpPr>
        <p:spPr>
          <a:xfrm>
            <a:off x="1143000" y="7187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Avenir"/>
              <a:buNone/>
            </a:pPr>
            <a:r>
              <a:rPr lang="pl-PL"/>
              <a:t>Netografia</a:t>
            </a:r>
            <a:endParaRPr/>
          </a:p>
        </p:txBody>
      </p:sp>
      <p:sp>
        <p:nvSpPr>
          <p:cNvPr id="381" name="Google Shape;381;p13"/>
          <p:cNvSpPr txBox="1"/>
          <p:nvPr>
            <p:ph idx="1" type="body"/>
          </p:nvPr>
        </p:nvSpPr>
        <p:spPr>
          <a:xfrm>
            <a:off x="1066800" y="2331720"/>
            <a:ext cx="10058400" cy="3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01930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BCC6DA"/>
              </a:buClr>
              <a:buSzPts val="1800"/>
              <a:buChar char="◦"/>
            </a:pPr>
            <a:r>
              <a:rPr lang="pl-PL" sz="1800" u="sng">
                <a:solidFill>
                  <a:srgbClr val="BCC6DA"/>
                </a:solidFill>
                <a:hlinkClick r:id="rId4"/>
              </a:rPr>
              <a:t>https://www.bdl.lasy.gov.pl/portal</a:t>
            </a:r>
            <a:endParaRPr sz="1800">
              <a:solidFill>
                <a:srgbClr val="BCC6DA"/>
              </a:solidFill>
            </a:endParaRPr>
          </a:p>
          <a:p>
            <a:pPr indent="-201930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BCC6DA"/>
              </a:buClr>
              <a:buSzPts val="1800"/>
              <a:buChar char="◦"/>
            </a:pPr>
            <a:r>
              <a:rPr lang="pl-PL" sz="1800" u="sng">
                <a:solidFill>
                  <a:srgbClr val="BCC6DA"/>
                </a:solidFill>
                <a:hlinkClick r:id="rId5"/>
              </a:rPr>
              <a:t>https://www.lasy.gov.pl</a:t>
            </a:r>
            <a:endParaRPr sz="1800">
              <a:solidFill>
                <a:srgbClr val="BCC6DA"/>
              </a:solidFill>
            </a:endParaRPr>
          </a:p>
          <a:p>
            <a:pPr indent="-201930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BCC6DA"/>
              </a:buClr>
              <a:buSzPts val="1800"/>
              <a:buChar char="◦"/>
            </a:pPr>
            <a:r>
              <a:rPr lang="pl-PL" sz="1800" u="sng">
                <a:solidFill>
                  <a:srgbClr val="BCC6DA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https://www.wolframcloud.com/</a:t>
            </a:r>
            <a:endParaRPr sz="1800">
              <a:solidFill>
                <a:srgbClr val="BCC6DA"/>
              </a:solidFill>
            </a:endParaRPr>
          </a:p>
          <a:p>
            <a:pPr indent="-201930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BCC6DA"/>
              </a:buClr>
              <a:buSzPts val="1800"/>
              <a:buChar char="◦"/>
            </a:pPr>
            <a:r>
              <a:rPr lang="pl-PL" sz="1800" u="sng">
                <a:solidFill>
                  <a:srgbClr val="BCC6DA"/>
                </a:solidFill>
                <a:hlinkClick r:id="rId7"/>
              </a:rPr>
              <a:t>https://airly.eu/pl</a:t>
            </a:r>
            <a:endParaRPr sz="1800">
              <a:solidFill>
                <a:srgbClr val="BCC6DA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CC6DA"/>
              </a:solidFill>
            </a:endParaRPr>
          </a:p>
          <a:p>
            <a:pPr indent="-87629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>
              <a:solidFill>
                <a:srgbClr val="BCC6DA"/>
              </a:solidFill>
            </a:endParaRPr>
          </a:p>
          <a:p>
            <a:pPr indent="-87629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>
              <a:solidFill>
                <a:srgbClr val="BCC6DA"/>
              </a:solidFill>
            </a:endParaRPr>
          </a:p>
          <a:p>
            <a:pPr indent="-87629" lvl="0" marL="18288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>
              <a:solidFill>
                <a:srgbClr val="BCC6DA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cef71c6ce_1_5"/>
          <p:cNvSpPr/>
          <p:nvPr/>
        </p:nvSpPr>
        <p:spPr>
          <a:xfrm>
            <a:off x="1361400" y="454950"/>
            <a:ext cx="9469200" cy="594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6cef71c6ce_1_5"/>
          <p:cNvSpPr/>
          <p:nvPr/>
        </p:nvSpPr>
        <p:spPr>
          <a:xfrm>
            <a:off x="1361400" y="454950"/>
            <a:ext cx="9469200" cy="594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g6cef71c6ce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925" y="578200"/>
            <a:ext cx="8958150" cy="5701599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cef71c6ce_4_2"/>
          <p:cNvSpPr/>
          <p:nvPr/>
        </p:nvSpPr>
        <p:spPr>
          <a:xfrm>
            <a:off x="1361400" y="454950"/>
            <a:ext cx="9469200" cy="594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6cef71c6ce_4_2"/>
          <p:cNvSpPr/>
          <p:nvPr/>
        </p:nvSpPr>
        <p:spPr>
          <a:xfrm>
            <a:off x="1361400" y="454950"/>
            <a:ext cx="9469200" cy="594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g6cef71c6ce_4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825" y="653013"/>
            <a:ext cx="8790350" cy="5551973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"/>
          <p:cNvSpPr/>
          <p:nvPr/>
        </p:nvSpPr>
        <p:spPr>
          <a:xfrm>
            <a:off x="606875" y="857250"/>
            <a:ext cx="11021700" cy="516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"/>
          <p:cNvSpPr/>
          <p:nvPr/>
        </p:nvSpPr>
        <p:spPr>
          <a:xfrm>
            <a:off x="755200" y="979725"/>
            <a:ext cx="10674900" cy="4878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725" y="1679125"/>
            <a:ext cx="6165058" cy="36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9925" y="1755325"/>
            <a:ext cx="3953025" cy="349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"/>
          <p:cNvSpPr/>
          <p:nvPr/>
        </p:nvSpPr>
        <p:spPr>
          <a:xfrm>
            <a:off x="553925" y="497850"/>
            <a:ext cx="5592000" cy="58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700" y="666400"/>
            <a:ext cx="5212426" cy="552517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6" name="Google Shape;186;p4"/>
          <p:cNvSpPr/>
          <p:nvPr/>
        </p:nvSpPr>
        <p:spPr>
          <a:xfrm>
            <a:off x="6317275" y="1437550"/>
            <a:ext cx="5381100" cy="398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8775" y="1587675"/>
            <a:ext cx="5098100" cy="368265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"/>
          <p:cNvSpPr txBox="1"/>
          <p:nvPr>
            <p:ph idx="1" type="body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7629" lvl="0" marL="18288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193" name="Google Shape;19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79125"/>
            <a:ext cx="12572226" cy="694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5"/>
          <p:cNvSpPr/>
          <p:nvPr/>
        </p:nvSpPr>
        <p:spPr>
          <a:xfrm>
            <a:off x="1307870" y="1267730"/>
            <a:ext cx="9576300" cy="4308000"/>
          </a:xfrm>
          <a:prstGeom prst="rect">
            <a:avLst/>
          </a:prstGeom>
          <a:noFill/>
          <a:ln cap="sq" cmpd="sng" w="952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5"/>
          <p:cNvSpPr/>
          <p:nvPr/>
        </p:nvSpPr>
        <p:spPr>
          <a:xfrm>
            <a:off x="1447801" y="1411615"/>
            <a:ext cx="9296400" cy="4034700"/>
          </a:xfrm>
          <a:prstGeom prst="rect">
            <a:avLst/>
          </a:prstGeom>
          <a:noFill/>
          <a:ln cap="sq" cmpd="sng" w="9525">
            <a:solidFill>
              <a:srgbClr val="FEFEFE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5"/>
          <p:cNvSpPr txBox="1"/>
          <p:nvPr>
            <p:ph idx="4294967295" type="ctrTitle"/>
          </p:nvPr>
        </p:nvSpPr>
        <p:spPr>
          <a:xfrm>
            <a:off x="1769531" y="2290046"/>
            <a:ext cx="8652900" cy="24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6600"/>
              <a:buFont typeface="Avenir"/>
              <a:buNone/>
            </a:pPr>
            <a:r>
              <a:rPr b="1" lang="pl-PL" sz="6600">
                <a:solidFill>
                  <a:srgbClr val="FFFFFF"/>
                </a:solidFill>
              </a:rPr>
              <a:t>POŻARY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cd6eff7d3_0_35"/>
          <p:cNvSpPr/>
          <p:nvPr/>
        </p:nvSpPr>
        <p:spPr>
          <a:xfrm>
            <a:off x="619650" y="2439000"/>
            <a:ext cx="10972800" cy="38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6cd6eff7d3_0_35"/>
          <p:cNvSpPr/>
          <p:nvPr/>
        </p:nvSpPr>
        <p:spPr>
          <a:xfrm>
            <a:off x="619650" y="668975"/>
            <a:ext cx="11038800" cy="148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6cd6eff7d3_0_35"/>
          <p:cNvSpPr txBox="1"/>
          <p:nvPr>
            <p:ph type="title"/>
          </p:nvPr>
        </p:nvSpPr>
        <p:spPr>
          <a:xfrm>
            <a:off x="760350" y="776225"/>
            <a:ext cx="10671300" cy="12663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Avenir"/>
              <a:buNone/>
            </a:pPr>
            <a:r>
              <a:rPr lang="pl-PL" sz="4600"/>
              <a:t>Zestawienie danych na przestrzeni czterech badanych lat</a:t>
            </a:r>
            <a:endParaRPr sz="4600"/>
          </a:p>
        </p:txBody>
      </p:sp>
      <p:pic>
        <p:nvPicPr>
          <p:cNvPr id="204" name="Google Shape;204;g6cd6eff7d3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2687850"/>
            <a:ext cx="10553700" cy="33147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vonVTI">
  <a:themeElements>
    <a:clrScheme name="AnalogousFromLightSeedRightStep">
      <a:dk1>
        <a:srgbClr val="000000"/>
      </a:dk1>
      <a:lt1>
        <a:srgbClr val="FFFFFF"/>
      </a:lt1>
      <a:dk2>
        <a:srgbClr val="243541"/>
      </a:dk2>
      <a:lt2>
        <a:srgbClr val="E8E2E8"/>
      </a:lt2>
      <a:accent1>
        <a:srgbClr val="82AC81"/>
      </a:accent1>
      <a:accent2>
        <a:srgbClr val="75AC8B"/>
      </a:accent2>
      <a:accent3>
        <a:srgbClr val="80A9A2"/>
      </a:accent3>
      <a:accent4>
        <a:srgbClr val="7AA9B7"/>
      </a:accent4>
      <a:accent5>
        <a:srgbClr val="90A2C3"/>
      </a:accent5>
      <a:accent6>
        <a:srgbClr val="837FBA"/>
      </a:accent6>
      <a:hlink>
        <a:srgbClr val="AD69AE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vonVTI">
  <a:themeElements>
    <a:clrScheme name="AnalogousFromLightSeedRightStep">
      <a:dk1>
        <a:srgbClr val="000000"/>
      </a:dk1>
      <a:lt1>
        <a:srgbClr val="FFFFFF"/>
      </a:lt1>
      <a:dk2>
        <a:srgbClr val="243541"/>
      </a:dk2>
      <a:lt2>
        <a:srgbClr val="E8E2E8"/>
      </a:lt2>
      <a:accent1>
        <a:srgbClr val="82AC81"/>
      </a:accent1>
      <a:accent2>
        <a:srgbClr val="75AC8B"/>
      </a:accent2>
      <a:accent3>
        <a:srgbClr val="80A9A2"/>
      </a:accent3>
      <a:accent4>
        <a:srgbClr val="7AA9B7"/>
      </a:accent4>
      <a:accent5>
        <a:srgbClr val="90A2C3"/>
      </a:accent5>
      <a:accent6>
        <a:srgbClr val="837FBA"/>
      </a:accent6>
      <a:hlink>
        <a:srgbClr val="AD69AE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2019-12-21T15:04:13Z</dcterms:created>
  <dc:creator/>
</cp:coreProperties>
</file>